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7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30623C-3874-4556-8579-90EB74EC4EBD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8F6F3E-D28B-4296-865C-A5E0C014D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39752" y="3861048"/>
            <a:ext cx="6477000" cy="1828800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6000" dirty="0" smtClean="0">
                <a:latin typeface="ＭＳ Ｐゴシック" pitchFamily="50" charset="-128"/>
                <a:ea typeface="ＭＳ Ｐゴシック" pitchFamily="50" charset="-128"/>
              </a:rPr>
              <a:t>就職活動について</a:t>
            </a:r>
            <a:endParaRPr kumimoji="1" lang="ja-JP" altLang="en-US" sz="6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kumimoji="1"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2013‐09‐12</a:t>
            </a:r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3600" dirty="0" err="1" smtClean="0">
                <a:latin typeface="ＭＳ Ｐゴシック" pitchFamily="50" charset="-128"/>
                <a:ea typeface="ＭＳ Ｐゴシック" pitchFamily="50" charset="-128"/>
              </a:rPr>
              <a:t>まい</a:t>
            </a:r>
            <a:endParaRPr kumimoji="1" lang="ja-JP" altLang="en-US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内定先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3200" u="sng" dirty="0" smtClean="0">
                <a:latin typeface="ＭＳ Ｐゴシック" pitchFamily="50" charset="-128"/>
                <a:ea typeface="ＭＳ Ｐゴシック" pitchFamily="50" charset="-128"/>
              </a:rPr>
              <a:t>株式</a:t>
            </a:r>
            <a:r>
              <a:rPr lang="ja-JP" altLang="en-US" sz="3200" u="sng" dirty="0" smtClean="0">
                <a:latin typeface="ＭＳ Ｐゴシック" pitchFamily="50" charset="-128"/>
                <a:ea typeface="ＭＳ Ｐゴシック" pitchFamily="50" charset="-128"/>
              </a:rPr>
              <a:t>会社</a:t>
            </a:r>
            <a:r>
              <a:rPr lang="ja-JP" altLang="en-US" sz="3200" u="sng" dirty="0" err="1" smtClean="0">
                <a:latin typeface="ＭＳ Ｐゴシック" pitchFamily="50" charset="-128"/>
                <a:ea typeface="ＭＳ Ｐゴシック" pitchFamily="50" charset="-128"/>
              </a:rPr>
              <a:t>ぺ</a:t>
            </a:r>
            <a:r>
              <a:rPr lang="ja-JP" altLang="en-US" sz="3200" u="sng" dirty="0" smtClean="0">
                <a:latin typeface="ＭＳ Ｐゴシック" pitchFamily="50" charset="-128"/>
                <a:ea typeface="ＭＳ Ｐゴシック" pitchFamily="50" charset="-128"/>
              </a:rPr>
              <a:t>イ口－ル</a:t>
            </a:r>
            <a:endParaRPr lang="ja-JP" altLang="en-US" sz="3200" u="sng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主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に大企業や中小企業の給与計算業務を請け負い、その企業の業務改善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を行う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会社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ベンチャー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企業で従業員は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500</a:t>
            </a:r>
            <a:r>
              <a:rPr lang="ja-JP" altLang="en-US" smtClean="0">
                <a:latin typeface="ＭＳ Ｐゴシック" pitchFamily="50" charset="-128"/>
                <a:ea typeface="ＭＳ Ｐゴシック" pitchFamily="50" charset="-128"/>
              </a:rPr>
              <a:t>人弱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内定までの過程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リクナビよりエントリー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説明会　（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2/21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グループワーク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集団面接</a:t>
            </a:r>
          </a:p>
          <a:p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SPI</a:t>
            </a:r>
            <a:r>
              <a:rPr lang="ja-JP" altLang="en-US" dirty="0" err="1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適性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テスト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個人面接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最終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面接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内定　（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4/10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およそ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ヶ月間かけてこの過程を行った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就職先決定の決め手</a:t>
            </a:r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志望順位の変化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大企業でない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実際に行う業務</a:t>
            </a: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選考の過程で出会った社員</a:t>
            </a: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自分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の希望</a:t>
            </a: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土日休み、転勤、服装、社員の人柄など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就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活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総括</a:t>
            </a:r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受けた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業界：文房具、オフィス用品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企画、営業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dirty="0" err="1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 　　　　　　　　通販、教育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、コンサルティングなど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エントリー数：約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40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社（←少ないです！）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選考に参加した企業：約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20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社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面接を受けた企業：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12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社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内定を得た企業：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社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選考を辞退した企業：</a:t>
            </a:r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【12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月までに行ったこと</a:t>
            </a:r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企業研究（例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dirty="0" err="1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2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SPI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の勉強</a:t>
            </a: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自己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分析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自分は何をしたいのか、どういった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企業に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向い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 　ているのか、など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lang="en-US" altLang="ja-JP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アピールポイントまとめ</a:t>
            </a:r>
          </a:p>
          <a:p>
            <a:r>
              <a:rPr lang="en-US" altLang="ja-JP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学内の就職セミナーへ</a:t>
            </a:r>
            <a:r>
              <a:rPr lang="ja-JP" altLang="en-US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ja-JP" altLang="en-US" smtClean="0">
                <a:latin typeface="ＭＳ Ｐゴシック" pitchFamily="50" charset="-128"/>
                <a:ea typeface="ＭＳ Ｐゴシック" pitchFamily="50" charset="-128"/>
              </a:rPr>
              <a:t>参加、キャリアセンターの利用</a:t>
            </a:r>
            <a:r>
              <a:rPr lang="en-US" altLang="ja-JP" smtClean="0">
                <a:latin typeface="ＭＳ Ｐゴシック" pitchFamily="50" charset="-128"/>
                <a:ea typeface="ＭＳ Ｐゴシック" pitchFamily="50" charset="-128"/>
              </a:rPr>
              <a:t>)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【ES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例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ネット提出</a:t>
            </a:r>
            <a:endParaRPr kumimoji="1"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手書き郵送提出</a:t>
            </a:r>
            <a:endParaRPr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自由記述形式</a:t>
            </a:r>
            <a:endParaRPr kumimoji="1" lang="ja-JP" altLang="en-US" sz="32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【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就職活動を終えて</a:t>
            </a:r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】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軸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の大切さ</a:t>
            </a: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　→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自分を客観的にみる</a:t>
            </a: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自分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を過大評価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し過ぎない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多くの経験を積むこととの大切さ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人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と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関わる（特に春休みなので）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mtClean="0">
                <a:latin typeface="ＭＳ Ｐゴシック" pitchFamily="50" charset="-128"/>
                <a:ea typeface="ＭＳ Ｐゴシック" pitchFamily="50" charset="-128"/>
              </a:rPr>
              <a:t>　→状況はみんな同じ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焦らない</a:t>
            </a:r>
            <a:r>
              <a:rPr lang="ja-JP" altLang="en-US" dirty="0">
                <a:latin typeface="ＭＳ Ｐゴシック" pitchFamily="50" charset="-128"/>
                <a:ea typeface="ＭＳ Ｐゴシック" pitchFamily="50" charset="-128"/>
              </a:rPr>
              <a:t>、めげない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139</Words>
  <Application>Microsoft Office PowerPoint</Application>
  <PresentationFormat>画面に合わせる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HGPｺﾞｼｯｸE</vt:lpstr>
      <vt:lpstr>ＭＳ Ｐゴシック</vt:lpstr>
      <vt:lpstr>Tw Cen MT</vt:lpstr>
      <vt:lpstr>Wingdings</vt:lpstr>
      <vt:lpstr>Wingdings 2</vt:lpstr>
      <vt:lpstr>デザート</vt:lpstr>
      <vt:lpstr>就職活動について</vt:lpstr>
      <vt:lpstr>【内定先】</vt:lpstr>
      <vt:lpstr>【内定までの過程】</vt:lpstr>
      <vt:lpstr>【就職先決定の決め手】</vt:lpstr>
      <vt:lpstr>【就活総括】</vt:lpstr>
      <vt:lpstr>【12月までに行ったこと】</vt:lpstr>
      <vt:lpstr>【ES例】</vt:lpstr>
      <vt:lpstr>【就職活動を終えて】</vt:lpstr>
    </vt:vector>
  </TitlesOfParts>
  <Company>図書館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就職活動について</dc:title>
  <dc:creator>駒澤大学</dc:creator>
  <cp:lastModifiedBy>西村 和夫</cp:lastModifiedBy>
  <cp:revision>9</cp:revision>
  <dcterms:created xsi:type="dcterms:W3CDTF">2013-09-12T03:12:09Z</dcterms:created>
  <dcterms:modified xsi:type="dcterms:W3CDTF">2018-09-14T16:09:28Z</dcterms:modified>
</cp:coreProperties>
</file>