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4" r:id="rId4"/>
    <p:sldId id="262" r:id="rId5"/>
    <p:sldId id="263" r:id="rId6"/>
    <p:sldId id="270" r:id="rId7"/>
    <p:sldId id="261" r:id="rId8"/>
    <p:sldId id="265" r:id="rId9"/>
    <p:sldId id="257" r:id="rId10"/>
    <p:sldId id="269" r:id="rId11"/>
    <p:sldId id="266" r:id="rId12"/>
    <p:sldId id="267" r:id="rId13"/>
    <p:sldId id="268" r:id="rId14"/>
    <p:sldId id="258" r:id="rId15"/>
    <p:sldId id="259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5682D-09A3-42E3-9A77-7935FF2D7BEF}" type="datetimeFigureOut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72B93-D652-44BB-B740-FD4A75D2A1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4584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5167A-3922-494D-8E96-48C043DDA6DA}" type="datetimeFigureOut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AEBA0-34D0-4740-A3DC-D0F13FF6AE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7859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AEBA0-34D0-4740-A3DC-D0F13FF6AE6E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358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AEBA0-34D0-4740-A3DC-D0F13FF6AE6E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73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0C5E-4A76-46FC-ADFB-0A50A66129C0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049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4037-9187-40D8-A809-9F484D607A88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73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DE9F9-4E5D-49D5-B068-8EF88565A3D7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73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FE1E1-7AA0-40A0-94F9-11AF5626FD6E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9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E0F62-20C8-4ACF-924A-CCE9252FC709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7A20D-EC80-44A0-8664-46552C742D2B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40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4E7FE-B454-4350-A7FC-AB1CAD399125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052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DEE02-3FE0-4956-AC0C-49C27E988638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89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D8DFD-DA4E-4C6D-805E-77837782908A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50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168E-8B11-418F-A4B5-0CCD396CC0F5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14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9894-CD6C-4F44-B9FC-BA9909B3AA97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47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FF958-CA92-4B98-A442-98691F5CD146}" type="datetime1">
              <a:rPr kumimoji="1" lang="ja-JP" altLang="en-US" smtClean="0"/>
              <a:t>2012/9/14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57149-0C25-464B-815C-C3D1B784F0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37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4gamer.net/games/149/G014956/20120310016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a.wikipedia.org/wik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ゲーム</a:t>
            </a:r>
            <a:r>
              <a:rPr lang="ja-JP" altLang="en-US" dirty="0" smtClean="0"/>
              <a:t>業界のネット利用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2012-09-14</a:t>
            </a:r>
          </a:p>
          <a:p>
            <a:r>
              <a:rPr lang="ja-JP" altLang="en-US" dirty="0"/>
              <a:t>あっけー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80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これらのメリットから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を導入するゲームが増えたが、有料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でいくつかの事例が問題視されるようになった。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33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有料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の問題点</a:t>
            </a:r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過多。有料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購入が前提になっており、パッケージソフトのみではボリューム不足を感じさせてしまうものがある。</a:t>
            </a:r>
            <a:endParaRPr kumimoji="1"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例：</a:t>
            </a:r>
            <a:r>
              <a:rPr kumimoji="1" lang="en-US" altLang="ja-JP" dirty="0" err="1" smtClean="0"/>
              <a:t>PSVita</a:t>
            </a:r>
            <a:r>
              <a:rPr lang="ja-JP" altLang="en-US" dirty="0" smtClean="0"/>
              <a:t>で発売された</a:t>
            </a:r>
            <a:r>
              <a:rPr kumimoji="1" lang="ja-JP" altLang="en-US" dirty="0" smtClean="0"/>
              <a:t>「</a:t>
            </a:r>
            <a:r>
              <a:rPr lang="ja-JP" altLang="en-US" dirty="0"/>
              <a:t>リッジ</a:t>
            </a:r>
            <a:r>
              <a:rPr kumimoji="1" lang="ja-JP" altLang="en-US" dirty="0" smtClean="0"/>
              <a:t>レーサー」は</a:t>
            </a:r>
            <a:r>
              <a:rPr lang="ja-JP" altLang="en-US" dirty="0"/>
              <a:t>パッケージ</a:t>
            </a:r>
            <a:r>
              <a:rPr kumimoji="1" lang="ja-JP" altLang="en-US" dirty="0" smtClean="0"/>
              <a:t>ソフトのみでは体験版レベルのプレイしかできず、有料体験版と揶揄された。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569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有料</a:t>
            </a:r>
            <a:r>
              <a:rPr lang="en-US" altLang="ja-JP" dirty="0"/>
              <a:t>DLC</a:t>
            </a:r>
            <a:r>
              <a:rPr lang="ja-JP" altLang="en-US" dirty="0"/>
              <a:t>の</a:t>
            </a:r>
            <a:r>
              <a:rPr lang="ja-JP" altLang="en-US" dirty="0" smtClean="0"/>
              <a:t>問題点</a:t>
            </a:r>
            <a:r>
              <a:rPr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アンロック商法。これは、「元</a:t>
            </a:r>
            <a:r>
              <a:rPr lang="ja-JP" altLang="en-US" dirty="0"/>
              <a:t>（</a:t>
            </a:r>
            <a:r>
              <a:rPr lang="ja-JP" altLang="en-US" dirty="0" smtClean="0"/>
              <a:t>製品版）から無かったものを追加」ではなく、「製品版にすでにあるデータをロック」し、それをアンロックする為にお金を払わせる手法。</a:t>
            </a:r>
            <a:endParaRPr lang="en-US" altLang="ja-JP" dirty="0" smtClean="0"/>
          </a:p>
          <a:p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例：</a:t>
            </a:r>
            <a:r>
              <a:rPr kumimoji="1" lang="en-US" altLang="ja-JP" dirty="0" smtClean="0"/>
              <a:t>PS3</a:t>
            </a:r>
            <a:r>
              <a:rPr kumimoji="1" lang="ja-JP" altLang="en-US" dirty="0" smtClean="0"/>
              <a:t>の「ワンピース海賊無双」では発売日当日に有料コンテンツで追加モードや追加シナリオ、キャラクターのコスチュームなどを配信した。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0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有料</a:t>
            </a:r>
            <a:r>
              <a:rPr lang="en-US" altLang="ja-JP" dirty="0"/>
              <a:t>DLC</a:t>
            </a:r>
            <a:r>
              <a:rPr lang="ja-JP" altLang="en-US" dirty="0"/>
              <a:t>の</a:t>
            </a:r>
            <a:r>
              <a:rPr lang="ja-JP" altLang="en-US" dirty="0" smtClean="0"/>
              <a:t>問題点</a:t>
            </a:r>
            <a:r>
              <a:rPr lang="en-US" altLang="ja-JP" dirty="0"/>
              <a:t>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ゲームのバランスを崩壊しかねない、有料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限定の強力なアイテムの配信。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を買わなくてもゲーム内のプレイで解禁できるが解禁条件が非常に難度が高い。または、膨大な作業プレイを要求される。それらを解消するための</a:t>
            </a:r>
            <a:r>
              <a:rPr kumimoji="1" lang="en-US" altLang="ja-JP" dirty="0" smtClean="0"/>
              <a:t>DLC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6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は新しいゲームの売り方であり、今後も</a:t>
            </a:r>
            <a:r>
              <a:rPr lang="ja-JP" altLang="en-US" dirty="0"/>
              <a:t>減ることは</a:t>
            </a:r>
            <a:r>
              <a:rPr lang="ja-JP" altLang="en-US" dirty="0" smtClean="0"/>
              <a:t>なく、</a:t>
            </a:r>
            <a:r>
              <a:rPr kumimoji="1" lang="ja-JP" altLang="en-US" dirty="0" smtClean="0"/>
              <a:t>増えていくと思われる。しかし、まだ過渡期の商法であるためメーカーも対応をよく考えていく必要がある。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85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参考資料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sz="2000" dirty="0" smtClean="0"/>
              <a:t>4Gamer.net</a:t>
            </a:r>
            <a:r>
              <a:rPr lang="en-US" altLang="ja-JP" sz="2000" dirty="0"/>
              <a:t> </a:t>
            </a:r>
            <a:r>
              <a:rPr lang="ja-JP" altLang="en-US" sz="2000" dirty="0" smtClean="0"/>
              <a:t>「果たして</a:t>
            </a:r>
            <a:r>
              <a:rPr lang="en-US" altLang="ja-JP" sz="2000" dirty="0" smtClean="0"/>
              <a:t>DLC</a:t>
            </a:r>
            <a:r>
              <a:rPr lang="ja-JP" altLang="en-US" sz="2000" dirty="0" smtClean="0"/>
              <a:t>は売れているのか」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>
                <a:hlinkClick r:id="rId3"/>
              </a:rPr>
              <a:t>http</a:t>
            </a:r>
            <a:r>
              <a:rPr lang="en-US" altLang="ja-JP" sz="2000" dirty="0">
                <a:hlinkClick r:id="rId3"/>
              </a:rPr>
              <a:t>://www.4gamer.net/games/149/G014956/20120310016</a:t>
            </a:r>
            <a:r>
              <a:rPr lang="en-US" altLang="ja-JP" sz="2000" dirty="0" smtClean="0">
                <a:hlinkClick r:id="rId3"/>
              </a:rPr>
              <a:t>/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r>
              <a:rPr lang="en-US" altLang="ja-JP" sz="2000" dirty="0" smtClean="0"/>
              <a:t>Wikipedia  </a:t>
            </a:r>
            <a:r>
              <a:rPr lang="ja-JP" altLang="en-US" sz="2000" dirty="0" smtClean="0"/>
              <a:t>ダウンロードコンテンツ</a:t>
            </a:r>
            <a:endParaRPr lang="en-US" altLang="ja-JP" sz="2000" dirty="0" smtClean="0"/>
          </a:p>
          <a:p>
            <a:pPr marL="0" indent="0">
              <a:buNone/>
            </a:pPr>
            <a:r>
              <a:rPr lang="en-US" altLang="ja-JP" sz="2000" dirty="0" smtClean="0">
                <a:hlinkClick r:id="rId4"/>
              </a:rPr>
              <a:t>http://ja.wikipedia.org/wiki/</a:t>
            </a: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r>
              <a:rPr lang="ja-JP" altLang="en-US" sz="2000" dirty="0" smtClean="0"/>
              <a:t>「ファミ通ゲーム白書</a:t>
            </a:r>
            <a:r>
              <a:rPr lang="en-US" altLang="ja-JP" sz="2000" dirty="0" smtClean="0"/>
              <a:t>2010</a:t>
            </a:r>
            <a:r>
              <a:rPr lang="ja-JP" altLang="en-US" sz="2000" dirty="0" smtClean="0"/>
              <a:t>」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株式会社エンターブレイン </a:t>
            </a:r>
            <a:r>
              <a:rPr lang="en-US" altLang="ja-JP" sz="2000" dirty="0" smtClean="0"/>
              <a:t>2010</a:t>
            </a:r>
          </a:p>
          <a:p>
            <a:pPr marL="0" indent="0">
              <a:buNone/>
            </a:pPr>
            <a:endParaRPr lang="en-US" altLang="ja-JP" sz="2000" dirty="0"/>
          </a:p>
          <a:p>
            <a:r>
              <a:rPr lang="ja-JP" altLang="en-US" sz="2000" dirty="0" smtClean="0"/>
              <a:t>細川敦　「</a:t>
            </a:r>
            <a:r>
              <a:rPr lang="en-US" altLang="ja-JP" sz="2000" dirty="0" smtClean="0"/>
              <a:t>2010</a:t>
            </a:r>
            <a:r>
              <a:rPr lang="ja-JP" altLang="en-US" sz="2000" dirty="0" smtClean="0"/>
              <a:t>テレビゲーム産業白書」　株式会社メディアクリエイト　</a:t>
            </a:r>
            <a:r>
              <a:rPr lang="en-US" altLang="ja-JP" sz="2000" dirty="0" smtClean="0"/>
              <a:t>2010</a:t>
            </a:r>
          </a:p>
          <a:p>
            <a:endParaRPr lang="en-US" altLang="ja-JP" sz="2000" dirty="0"/>
          </a:p>
          <a:p>
            <a:r>
              <a:rPr lang="ja-JP" altLang="en-US" sz="2000" dirty="0" smtClean="0"/>
              <a:t>藤田幸江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「購買心理をそそるネット販売心理学」  </a:t>
            </a:r>
            <a:r>
              <a:rPr lang="ja-JP" altLang="en-US" sz="2000" dirty="0" smtClean="0"/>
              <a:t>明日香出版社　　</a:t>
            </a:r>
            <a:r>
              <a:rPr lang="en-US" altLang="ja-JP" sz="2000" dirty="0" smtClean="0"/>
              <a:t>2003</a:t>
            </a:r>
            <a:endParaRPr lang="en-US" altLang="ja-JP" sz="2000" dirty="0" smtClean="0"/>
          </a:p>
          <a:p>
            <a:endParaRPr lang="en-US" altLang="ja-JP" sz="2000" dirty="0"/>
          </a:p>
          <a:p>
            <a:pPr marL="0" indent="0" algn="r">
              <a:buNone/>
            </a:pPr>
            <a:r>
              <a:rPr lang="ja-JP" altLang="en-US" sz="2000" dirty="0"/>
              <a:t>参照</a:t>
            </a:r>
            <a:r>
              <a:rPr lang="ja-JP" altLang="en-US" sz="2000" dirty="0" smtClean="0"/>
              <a:t>日付　</a:t>
            </a:r>
            <a:r>
              <a:rPr lang="en-US" altLang="ja-JP" sz="2000" dirty="0" smtClean="0"/>
              <a:t>2012-9-12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9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ネットを利用した販売方法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ネットを利用した宣伝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3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ネットを利用した販売方法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近年、インターネットを利用したゲームの販売戦略として「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」（ダウンロードコンテンツ）が登場しました。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今</a:t>
            </a:r>
            <a:r>
              <a:rPr lang="ja-JP" altLang="en-US" dirty="0" smtClean="0"/>
              <a:t>現在</a:t>
            </a:r>
            <a:r>
              <a:rPr lang="ja-JP" altLang="en-US" dirty="0"/>
              <a:t>で</a:t>
            </a:r>
            <a:r>
              <a:rPr lang="ja-JP" altLang="en-US" dirty="0" smtClean="0"/>
              <a:t>は、メジャータイトルであれば、発売後に</a:t>
            </a:r>
            <a:r>
              <a:rPr lang="en-US" altLang="ja-JP" dirty="0" smtClean="0"/>
              <a:t>DLC</a:t>
            </a:r>
            <a:r>
              <a:rPr lang="ja-JP" altLang="en-US" dirty="0" smtClean="0"/>
              <a:t>が配信されるのは当たり前、というほどゲーム業界では定着しつつあります。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63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ダウンロードコンテンツとは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ダウンロードコンテンツ（</a:t>
            </a:r>
            <a:r>
              <a:rPr kumimoji="1" lang="en-US" altLang="ja-JP" dirty="0" smtClean="0"/>
              <a:t>Downloadable content  </a:t>
            </a:r>
            <a:r>
              <a:rPr kumimoji="1" lang="ja-JP" altLang="en-US" dirty="0" smtClean="0"/>
              <a:t>ダウンローダブルコンデント）とは、ネットワークを媒体としてクライアントに配信されるデジタルデータ・コンテンツのこと。主に用いられる略称は「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」。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423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ゲーム分野での</a:t>
            </a:r>
            <a:r>
              <a:rPr kumimoji="1" lang="en-US" altLang="ja-JP" dirty="0" smtClean="0"/>
              <a:t>DLC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主にコンシューマゲーム、</a:t>
            </a:r>
            <a:r>
              <a:rPr lang="en-US" altLang="ja-JP" dirty="0" smtClean="0"/>
              <a:t>PC</a:t>
            </a:r>
            <a:r>
              <a:rPr lang="ja-JP" altLang="en-US" dirty="0" smtClean="0"/>
              <a:t>ゲームなどのソフトで利用されている。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パッケージソフトのデータ内に含まれていないシナリオ・ステージ、キャラクター、音楽、アイテム、新機能といった追加データやバグ・誤字を修正するパッチなどを有料または無料にて追加配信される。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82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ゲーム市場での</a:t>
            </a:r>
            <a:r>
              <a:rPr kumimoji="1" lang="en-US" altLang="ja-JP" dirty="0" smtClean="0"/>
              <a:t>DLC</a:t>
            </a:r>
            <a:r>
              <a:rPr kumimoji="1" lang="ja-JP" altLang="en-US" dirty="0" smtClean="0"/>
              <a:t>規模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ゲーム</a:t>
            </a:r>
            <a:r>
              <a:rPr lang="ja-JP" altLang="en-US" dirty="0" smtClean="0"/>
              <a:t>市場</a:t>
            </a:r>
            <a:r>
              <a:rPr lang="ja-JP" altLang="en-US" dirty="0"/>
              <a:t>で</a:t>
            </a:r>
            <a:r>
              <a:rPr lang="ja-JP" altLang="en-US" dirty="0" smtClean="0"/>
              <a:t>の</a:t>
            </a:r>
            <a:r>
              <a:rPr lang="en-US" altLang="ja-JP" dirty="0" smtClean="0"/>
              <a:t>DLC</a:t>
            </a:r>
            <a:r>
              <a:rPr lang="ja-JP" altLang="en-US" dirty="0" smtClean="0"/>
              <a:t>の売り上げは約</a:t>
            </a:r>
            <a:r>
              <a:rPr lang="en-US" altLang="ja-JP" dirty="0" smtClean="0"/>
              <a:t>13</a:t>
            </a:r>
            <a:r>
              <a:rPr lang="ja-JP" altLang="en-US" dirty="0" smtClean="0"/>
              <a:t>億ドルで、</a:t>
            </a:r>
            <a:r>
              <a:rPr lang="en-US" altLang="ja-JP" dirty="0" smtClean="0"/>
              <a:t>2007</a:t>
            </a:r>
            <a:r>
              <a:rPr lang="ja-JP" altLang="en-US" dirty="0" smtClean="0"/>
              <a:t>年から</a:t>
            </a:r>
            <a:r>
              <a:rPr lang="en-US" altLang="ja-JP" dirty="0" smtClean="0"/>
              <a:t>2012</a:t>
            </a:r>
            <a:r>
              <a:rPr lang="ja-JP" altLang="en-US" dirty="0" smtClean="0"/>
              <a:t>年</a:t>
            </a:r>
            <a:r>
              <a:rPr lang="en-US" altLang="ja-JP" dirty="0" smtClean="0"/>
              <a:t>12</a:t>
            </a:r>
            <a:r>
              <a:rPr lang="ja-JP" altLang="en-US" dirty="0" smtClean="0"/>
              <a:t>月までの総売上は約</a:t>
            </a:r>
            <a:r>
              <a:rPr lang="en-US" altLang="ja-JP" dirty="0" smtClean="0"/>
              <a:t>25</a:t>
            </a:r>
            <a:r>
              <a:rPr lang="ja-JP" altLang="en-US" dirty="0" smtClean="0"/>
              <a:t>億ドル。</a:t>
            </a:r>
            <a:r>
              <a:rPr lang="en-US" altLang="ja-JP" dirty="0" smtClean="0"/>
              <a:t>2016</a:t>
            </a:r>
            <a:r>
              <a:rPr lang="ja-JP" altLang="en-US" dirty="0" smtClean="0"/>
              <a:t>年には年間で、約</a:t>
            </a:r>
            <a:r>
              <a:rPr lang="en-US" altLang="ja-JP" dirty="0" smtClean="0"/>
              <a:t>25</a:t>
            </a:r>
            <a:r>
              <a:rPr lang="ja-JP" altLang="en-US" dirty="0" smtClean="0"/>
              <a:t>億ドルの売上を記録すると予想されている。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93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ハード別サービス名称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Wii:</a:t>
            </a:r>
            <a:r>
              <a:rPr lang="ja-JP" altLang="en-US" dirty="0" smtClean="0"/>
              <a:t>「</a:t>
            </a:r>
            <a:r>
              <a:rPr lang="en-US" altLang="ja-JP" dirty="0" smtClean="0"/>
              <a:t>Wii</a:t>
            </a:r>
            <a:r>
              <a:rPr lang="ja-JP" altLang="en-US" dirty="0" smtClean="0"/>
              <a:t>ショッピングチャンネル」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ニンテンドー</a:t>
            </a:r>
            <a:r>
              <a:rPr kumimoji="1" lang="en-US" altLang="ja-JP" dirty="0" smtClean="0"/>
              <a:t>DS/3DS:</a:t>
            </a:r>
            <a:r>
              <a:rPr kumimoji="1" lang="ja-JP" altLang="en-US" dirty="0" smtClean="0"/>
              <a:t>「</a:t>
            </a:r>
            <a:r>
              <a:rPr lang="ja-JP" altLang="en-US" dirty="0" smtClean="0"/>
              <a:t>ニンテンドー</a:t>
            </a:r>
            <a:r>
              <a:rPr lang="en-US" altLang="ja-JP" dirty="0" smtClean="0"/>
              <a:t>e</a:t>
            </a:r>
            <a:r>
              <a:rPr lang="ja-JP" altLang="en-US" dirty="0" smtClean="0"/>
              <a:t>ショップ</a:t>
            </a:r>
            <a:r>
              <a:rPr kumimoji="1" lang="ja-JP" altLang="en-US" dirty="0" smtClean="0"/>
              <a:t>」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en-US" altLang="ja-JP" dirty="0" smtClean="0"/>
              <a:t>PS3/PSP/PS Vita:</a:t>
            </a:r>
            <a:r>
              <a:rPr lang="ja-JP" altLang="en-US" dirty="0" smtClean="0"/>
              <a:t>「</a:t>
            </a:r>
            <a:r>
              <a:rPr lang="en-US" altLang="ja-JP" dirty="0" smtClean="0"/>
              <a:t>PlayStation Store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Xbox360:</a:t>
            </a:r>
            <a:r>
              <a:rPr kumimoji="1" lang="ja-JP" altLang="en-US" dirty="0" smtClean="0"/>
              <a:t>「</a:t>
            </a:r>
            <a:r>
              <a:rPr kumimoji="1" lang="en-US" altLang="ja-JP" dirty="0" smtClean="0"/>
              <a:t>Xbox Live</a:t>
            </a:r>
            <a:r>
              <a:rPr kumimoji="1"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82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ユーザー側のメリット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本のゲームをより長く楽しむことができる。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ユーザー側からの要望を、ソフトの発売後でも追加コンテンツにより反映することができる。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5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メーカー側のメリット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ユーザーが買ったゲームが新品か中古かに関係なく、確実に収入になる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 smtClean="0"/>
              <a:t>バグが出てもよほど致命的な欠陥で</a:t>
            </a:r>
            <a:r>
              <a:rPr lang="ja-JP" altLang="en-US" dirty="0"/>
              <a:t>ない限り</a:t>
            </a:r>
            <a:r>
              <a:rPr lang="ja-JP" altLang="en-US" dirty="0" smtClean="0"/>
              <a:t>、パッチで修正できるので、商品を回収する事態を回避できる。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7149-0C25-464B-815C-C3D1B784F0A7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89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662</Words>
  <Application>Microsoft Office PowerPoint</Application>
  <PresentationFormat>画面に合わせる (4:3)</PresentationFormat>
  <Paragraphs>80</Paragraphs>
  <Slides>15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​​テーマ</vt:lpstr>
      <vt:lpstr>ゲーム業界のネット利用</vt:lpstr>
      <vt:lpstr>目次</vt:lpstr>
      <vt:lpstr>ネットを利用した販売方法</vt:lpstr>
      <vt:lpstr>ダウンロードコンテンツとは</vt:lpstr>
      <vt:lpstr>ゲーム分野でのDLC</vt:lpstr>
      <vt:lpstr>ゲーム市場でのDLC規模</vt:lpstr>
      <vt:lpstr>ハード別サービス名称</vt:lpstr>
      <vt:lpstr>ユーザー側のメリット</vt:lpstr>
      <vt:lpstr>メーカー側のメリット</vt:lpstr>
      <vt:lpstr>PowerPoint プレゼンテーション</vt:lpstr>
      <vt:lpstr>有料DLCの問題点1</vt:lpstr>
      <vt:lpstr>有料DLCの問題点2</vt:lpstr>
      <vt:lpstr>有料DLCの問題点3</vt:lpstr>
      <vt:lpstr>考察</vt:lpstr>
      <vt:lpstr>参考資料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FJ-USER</cp:lastModifiedBy>
  <cp:revision>21</cp:revision>
  <dcterms:created xsi:type="dcterms:W3CDTF">2012-09-13T18:01:35Z</dcterms:created>
  <dcterms:modified xsi:type="dcterms:W3CDTF">2012-09-14T03:19:27Z</dcterms:modified>
</cp:coreProperties>
</file>